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5" y="6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DB3242-37D4-4460-4221-82D78D211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A01B58-FFBB-B7CE-897A-0D9009D66A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23C5B4-3EF4-3C81-7941-2C7FACC64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5832CD-2442-0AE8-3067-A0D6FBACA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519CBB-76DF-9B38-465C-48905259F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2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380BD-5054-B8D9-5305-2E48C2EB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33155D3-C8E4-8FBF-74E9-DAC223232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D1A163-BD7E-B43E-4E2B-A695C9B7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A280B1-CB29-14C5-61BF-D9F720ECD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179EF0-D71D-4FB1-BF42-617E01E74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61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0C5FA1B-94EE-4C74-1D6A-53FF6AB90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859AA40-708C-9AC8-7038-E57B66548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8E6AE5-F6F1-41E3-60D0-852FF0342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596FDB-416E-07DD-FC23-F9CD60E9B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205119-6F68-3F43-77EF-C95CB0319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04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23E8D-D6A1-91A9-A45A-B462822AF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98CA79-6D4A-8A99-88F4-0E49C46D2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758F32-88F0-23D5-7B6E-021C638C7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8CE538-369C-5309-5E2F-D667FDF33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BC0D2E-2A75-978C-1B8C-A642F1443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22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F2F0F0-398C-F79F-D64A-8F5940A9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F923512-1062-38EB-2ACC-6DB2805FD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92FDFD-BF2C-5F81-2171-DB99DB94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717145-FE71-3FAC-9428-AD2329BE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9EC336-6E79-3FFB-90B0-DD205A3BF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8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51F11-79E1-B293-1CD5-D7621EE78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6DF0BE-3615-3BD3-6FD6-A96C318FD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87757D8-713C-77DF-C362-E6D3665CFB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8E09D8-2939-76E0-019E-19E3F8D43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C65DD1D-70B2-08C4-8094-AA861E0FD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788CCA-9FD1-721D-8552-CB3D7898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09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611D71-4889-8154-A756-A9FD4E6CE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EE4A7A-FA60-74F0-2C84-DF4C19E1C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C2481A9-96D8-3EF8-4076-49B154EFA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AE1CC8A-4713-2EE3-4240-EFF7490F5C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330201A-456B-1960-D484-414569E9EF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8479EB5-9FB5-019A-5290-3228D274F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7994336-9AA7-F90E-5D2B-C14DD68A0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89AF35F-3A1E-5041-E137-F8988FA15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81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21E93-EFC2-C311-AA36-3E7CE689C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843C992-3F04-60A0-DB07-F70A9BB63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B5F69C5-B717-BDA2-69C6-AAB22E6F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B5DC246-1C98-333F-639D-197F6FB2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477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8B05A4C-0DC9-4BCD-2249-E8A9A393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C13D4B0-5431-DBBB-4014-6410F0FBC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2CC3B80-4598-7244-1DC2-B0EA5F397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46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11EA2-555E-D809-5F99-01B76A693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23EB9E-6A4E-530D-EC61-15F3F7AB9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D53714F-6C69-CF2D-4710-225A29A57C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23B0F5-B779-7108-4AD8-A20BBEA74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00DD38-E159-EE02-50AA-3B06644E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B9C056-0B0C-79BF-8EB3-5853CD3C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77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8226E-2D43-6EF0-386B-334C4DF8B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0B0FBF9-3418-9C51-4FB3-FBC08A61E3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8414EF-DF2B-CFDE-617B-3E6E829C7B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D54EDB-EE29-4965-8BAF-1D483AA26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23DA2E2-D0F2-3A5E-1A49-68E0437A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65EE11-62BD-1598-DCE1-766D03632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7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469DF4A-5708-11B6-D5DD-3E328580E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51B5F4-8358-7D34-BDB4-5387DCBE1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97EB4E-E7EF-5E3E-800F-A774A055DF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271DE-64A1-46EB-A3DD-1033A968BF75}" type="datetimeFigureOut">
              <a:rPr lang="en-GB" smtClean="0"/>
              <a:t>23/08/2022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CD12FB-FF0D-57CB-ED30-3CBA4E7F7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178C77-A73B-52EB-75B0-55631DFAC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9551D-E66D-43E9-9EE4-86832D3000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4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2D2BA36-0818-6768-9F50-3C24A074C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76" y="2574561"/>
            <a:ext cx="1380807" cy="1708878"/>
          </a:xfrm>
          <a:prstGeom prst="rect">
            <a:avLst/>
          </a:prstGeom>
        </p:spPr>
      </p:pic>
      <p:sp>
        <p:nvSpPr>
          <p:cNvPr id="6" name="Ovaal 5">
            <a:extLst>
              <a:ext uri="{FF2B5EF4-FFF2-40B4-BE49-F238E27FC236}">
                <a16:creationId xmlns:a16="http://schemas.microsoft.com/office/drawing/2014/main" id="{BBB2C298-B183-7223-20E9-02CB98B1A506}"/>
              </a:ext>
            </a:extLst>
          </p:cNvPr>
          <p:cNvSpPr/>
          <p:nvPr/>
        </p:nvSpPr>
        <p:spPr>
          <a:xfrm>
            <a:off x="4711979" y="2402636"/>
            <a:ext cx="2340000" cy="234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" name="Rechte verbindingslijn met pijl 2">
            <a:extLst>
              <a:ext uri="{FF2B5EF4-FFF2-40B4-BE49-F238E27FC236}">
                <a16:creationId xmlns:a16="http://schemas.microsoft.com/office/drawing/2014/main" id="{7945FB07-B5F2-EFE7-1776-F556DF8365AD}"/>
              </a:ext>
            </a:extLst>
          </p:cNvPr>
          <p:cNvCxnSpPr>
            <a:cxnSpLocks/>
          </p:cNvCxnSpPr>
          <p:nvPr/>
        </p:nvCxnSpPr>
        <p:spPr>
          <a:xfrm>
            <a:off x="4806991" y="5039278"/>
            <a:ext cx="215916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4A0F7C51-3B41-591B-B1FE-8FA32A4AF653}"/>
              </a:ext>
            </a:extLst>
          </p:cNvPr>
          <p:cNvSpPr txBox="1"/>
          <p:nvPr/>
        </p:nvSpPr>
        <p:spPr>
          <a:xfrm>
            <a:off x="5258977" y="5163532"/>
            <a:ext cx="1246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8 cm</a:t>
            </a:r>
            <a:endParaRPr lang="en-GB" sz="32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F70BAB0-CE35-5B26-6FF1-331E9E9D203C}"/>
              </a:ext>
            </a:extLst>
          </p:cNvPr>
          <p:cNvSpPr txBox="1"/>
          <p:nvPr/>
        </p:nvSpPr>
        <p:spPr>
          <a:xfrm>
            <a:off x="3623236" y="1439511"/>
            <a:ext cx="451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Aluminium plaatje</a:t>
            </a:r>
            <a:endParaRPr lang="en-GB" sz="32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888498B-8A5F-B4C2-A154-46E19B3C89E0}"/>
              </a:ext>
            </a:extLst>
          </p:cNvPr>
          <p:cNvSpPr txBox="1"/>
          <p:nvPr/>
        </p:nvSpPr>
        <p:spPr>
          <a:xfrm>
            <a:off x="7814236" y="4963477"/>
            <a:ext cx="45174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Joris Castermans</a:t>
            </a:r>
          </a:p>
          <a:p>
            <a:pPr algn="ctr"/>
            <a:r>
              <a:rPr lang="nl-NL" sz="3200" dirty="0"/>
              <a:t>06-51234840</a:t>
            </a:r>
          </a:p>
          <a:p>
            <a:pPr algn="ctr"/>
            <a:r>
              <a:rPr lang="nl-NL" sz="3200" dirty="0"/>
              <a:t>joris@whispp.com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93770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Breedbeeld</PresentationFormat>
  <Paragraphs>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Castermans</dc:creator>
  <cp:lastModifiedBy>Joris Castermans</cp:lastModifiedBy>
  <cp:revision>3</cp:revision>
  <dcterms:created xsi:type="dcterms:W3CDTF">2022-08-23T07:06:00Z</dcterms:created>
  <dcterms:modified xsi:type="dcterms:W3CDTF">2022-08-23T07:37:31Z</dcterms:modified>
</cp:coreProperties>
</file>